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9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01288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9244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0172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74045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23304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1786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20278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698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3225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68246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0353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7B9C0-3FD6-49E2-A39F-30679348B76E}" type="datetimeFigureOut">
              <a:rPr lang="en-GB" smtClean="0"/>
              <a:pPr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7C30A-3C6C-405C-9463-5146E5A4E0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5557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14838"/>
          </a:xfrm>
        </p:spPr>
        <p:txBody>
          <a:bodyPr>
            <a:normAutofit/>
          </a:bodyPr>
          <a:lstStyle/>
          <a:p>
            <a:r>
              <a:rPr lang="en-GB" sz="7200" dirty="0" smtClean="0">
                <a:latin typeface="Comic Sans MS" panose="030F0702030302020204" pitchFamily="66" charset="0"/>
              </a:rPr>
              <a:t>Today we are learning to add ‘</a:t>
            </a:r>
            <a:r>
              <a:rPr lang="en-GB" sz="7200" dirty="0" err="1" smtClean="0">
                <a:latin typeface="Comic Sans MS" panose="030F0702030302020204" pitchFamily="66" charset="0"/>
              </a:rPr>
              <a:t>er</a:t>
            </a:r>
            <a:r>
              <a:rPr lang="en-GB" sz="7200" dirty="0" smtClean="0">
                <a:latin typeface="Comic Sans MS" panose="030F0702030302020204" pitchFamily="66" charset="0"/>
              </a:rPr>
              <a:t>’ and ‘</a:t>
            </a:r>
            <a:r>
              <a:rPr lang="en-GB" sz="7200" dirty="0" err="1" smtClean="0">
                <a:latin typeface="Comic Sans MS" panose="030F0702030302020204" pitchFamily="66" charset="0"/>
              </a:rPr>
              <a:t>est</a:t>
            </a:r>
            <a:r>
              <a:rPr lang="en-GB" sz="7200" dirty="0" smtClean="0">
                <a:latin typeface="Comic Sans MS" panose="030F0702030302020204" pitchFamily="66" charset="0"/>
              </a:rPr>
              <a:t>’ to adjectives. </a:t>
            </a:r>
            <a:endParaRPr lang="en-GB" sz="7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677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Image result for mr incredib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881" y="1133340"/>
            <a:ext cx="2590868" cy="47358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8436" y="2434107"/>
            <a:ext cx="2371927" cy="34350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06051" y="3456089"/>
            <a:ext cx="1320152" cy="241311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31882" y="6130344"/>
            <a:ext cx="259086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Small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28436" y="6130344"/>
            <a:ext cx="237192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Smaller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64761" y="6091707"/>
            <a:ext cx="2002732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Smallest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7200363" y="7937"/>
            <a:ext cx="4863921" cy="3031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What has changed about this adjective?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567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6948"/>
            <a:ext cx="10515600" cy="1927275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</a:t>
            </a:r>
            <a:r>
              <a:rPr lang="en-GB" b="1" dirty="0" smtClean="0">
                <a:latin typeface="Comic Sans MS" panose="030F0702030302020204" pitchFamily="66" charset="0"/>
              </a:rPr>
              <a:t>e add ‘</a:t>
            </a:r>
            <a:r>
              <a:rPr lang="en-GB" b="1" dirty="0" err="1" smtClean="0">
                <a:latin typeface="Comic Sans MS" panose="030F0702030302020204" pitchFamily="66" charset="0"/>
              </a:rPr>
              <a:t>er</a:t>
            </a:r>
            <a:r>
              <a:rPr lang="en-GB" b="1" dirty="0" smtClean="0">
                <a:latin typeface="Comic Sans MS" panose="030F0702030302020204" pitchFamily="66" charset="0"/>
              </a:rPr>
              <a:t>’ and ‘</a:t>
            </a:r>
            <a:r>
              <a:rPr lang="en-GB" b="1" dirty="0" err="1" smtClean="0">
                <a:latin typeface="Comic Sans MS" panose="030F0702030302020204" pitchFamily="66" charset="0"/>
              </a:rPr>
              <a:t>est</a:t>
            </a:r>
            <a:r>
              <a:rPr lang="en-GB" b="1" dirty="0" smtClean="0">
                <a:latin typeface="Comic Sans MS" panose="030F0702030302020204" pitchFamily="66" charset="0"/>
              </a:rPr>
              <a:t> to adjectives to help make them even better!!!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3386" y="2335237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</a:t>
            </a:r>
            <a:r>
              <a:rPr lang="en-GB" sz="2800" dirty="0" smtClean="0">
                <a:latin typeface="Comic Sans MS" panose="030F0702030302020204" pitchFamily="66" charset="0"/>
              </a:rPr>
              <a:t>right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00844" y="2335236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brighter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01686" y="2335236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brightest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2433711" y="2461846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6595403" y="2398540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03386" y="4091354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strong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2433710" y="409838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400844" y="409135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stronger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6595402" y="409135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8801686" y="397177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strongest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03386" y="5453575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tall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433709" y="549343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400844" y="536682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taller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6595401" y="543012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801686" y="530351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tallest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5-Point Star 21"/>
          <p:cNvSpPr/>
          <p:nvPr/>
        </p:nvSpPr>
        <p:spPr>
          <a:xfrm rot="19884929">
            <a:off x="79377" y="-1252694"/>
            <a:ext cx="5755832" cy="464401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words are better?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207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How can these adjectives be changed to make them even better?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5050302"/>
            <a:ext cx="2194560" cy="1069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smtClean="0">
                <a:latin typeface="Comic Sans MS" panose="030F0702030302020204" pitchFamily="66" charset="0"/>
              </a:rPr>
              <a:t>slow</a:t>
            </a:r>
          </a:p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38200" y="3490070"/>
            <a:ext cx="2017542" cy="10384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small</a:t>
            </a:r>
            <a:endParaRPr lang="en-GB" sz="6000" dirty="0"/>
          </a:p>
        </p:txBody>
      </p:sp>
      <p:sp>
        <p:nvSpPr>
          <p:cNvPr id="7" name="Rectangle 6"/>
          <p:cNvSpPr/>
          <p:nvPr/>
        </p:nvSpPr>
        <p:spPr>
          <a:xfrm>
            <a:off x="838200" y="2124221"/>
            <a:ext cx="1716259" cy="998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smtClean="0">
                <a:latin typeface="Comic Sans MS" panose="030F0702030302020204" pitchFamily="66" charset="0"/>
              </a:rPr>
              <a:t>high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xmlns="" val="86649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867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Your task….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439" y="1152168"/>
            <a:ext cx="10515600" cy="12009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Complete the table by adding ‘</a:t>
            </a:r>
            <a:r>
              <a:rPr lang="en-GB" dirty="0" err="1" smtClean="0">
                <a:latin typeface="Comic Sans MS" panose="030F0702030302020204" pitchFamily="66" charset="0"/>
              </a:rPr>
              <a:t>er</a:t>
            </a:r>
            <a:r>
              <a:rPr lang="en-GB" dirty="0" smtClean="0">
                <a:latin typeface="Comic Sans MS" panose="030F0702030302020204" pitchFamily="66" charset="0"/>
              </a:rPr>
              <a:t>’ and ‘</a:t>
            </a:r>
            <a:r>
              <a:rPr lang="en-GB" dirty="0" err="1" smtClean="0">
                <a:latin typeface="Comic Sans MS" panose="030F0702030302020204" pitchFamily="66" charset="0"/>
              </a:rPr>
              <a:t>est</a:t>
            </a:r>
            <a:r>
              <a:rPr lang="en-GB" dirty="0" smtClean="0">
                <a:latin typeface="Comic Sans MS" panose="030F0702030302020204" pitchFamily="66" charset="0"/>
              </a:rPr>
              <a:t>’ to adjectives to make them even better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5086" t="2353"/>
          <a:stretch/>
        </p:blipFill>
        <p:spPr>
          <a:xfrm>
            <a:off x="1983346" y="2076652"/>
            <a:ext cx="7598535" cy="467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548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94</Words>
  <Application>Microsoft Office PowerPoint</Application>
  <PresentationFormat>Custom</PresentationFormat>
  <Paragraphs>22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Today we are learning to add ‘er’ and ‘est’ to adjectives. </vt:lpstr>
      <vt:lpstr>Slide 2</vt:lpstr>
      <vt:lpstr>Slide 3</vt:lpstr>
      <vt:lpstr>How can these adjectives be changed to make them even better?</vt:lpstr>
      <vt:lpstr>Your task….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Mullan</dc:creator>
  <cp:lastModifiedBy>New User</cp:lastModifiedBy>
  <cp:revision>7</cp:revision>
  <dcterms:created xsi:type="dcterms:W3CDTF">2017-05-24T13:27:43Z</dcterms:created>
  <dcterms:modified xsi:type="dcterms:W3CDTF">2021-09-23T13:56:46Z</dcterms:modified>
</cp:coreProperties>
</file>