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08" r:id="rId20"/>
    <p:sldId id="275" r:id="rId21"/>
    <p:sldId id="307" r:id="rId22"/>
    <p:sldId id="277" r:id="rId23"/>
    <p:sldId id="278" r:id="rId24"/>
    <p:sldId id="279" r:id="rId25"/>
    <p:sldId id="306" r:id="rId26"/>
    <p:sldId id="281" r:id="rId27"/>
    <p:sldId id="282" r:id="rId28"/>
    <p:sldId id="283" r:id="rId29"/>
    <p:sldId id="309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1C528-4F5B-4D99-8150-8762FA1A5019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68606-A331-4E93-BBC7-2FA7E755635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Letters and Sounds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Phase 5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8475" y="1057275"/>
            <a:ext cx="560705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2225" y="576263"/>
            <a:ext cx="401955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950" y="1347788"/>
            <a:ext cx="8420100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1263" y="581025"/>
            <a:ext cx="4181475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9188" y="180975"/>
            <a:ext cx="6905625" cy="649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863582"/>
            <a:ext cx="3744416" cy="47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2855" y="2285992"/>
            <a:ext cx="562286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1" y="483033"/>
            <a:ext cx="4071966" cy="559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8150" y="1079500"/>
            <a:ext cx="5727700" cy="469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7450" y="466725"/>
            <a:ext cx="4229100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0688" y="447675"/>
            <a:ext cx="5762625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938" y="604838"/>
            <a:ext cx="4048125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3913" y="1371600"/>
            <a:ext cx="74961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7" y="458041"/>
            <a:ext cx="3096344" cy="5110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3" y="2085192"/>
            <a:ext cx="5324185" cy="3129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9" y="493526"/>
            <a:ext cx="4143404" cy="5870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4450" y="1098550"/>
            <a:ext cx="6515100" cy="466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Where’s the whale?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6060" y="2636361"/>
            <a:ext cx="3611880" cy="2453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0525" y="936625"/>
            <a:ext cx="5822950" cy="498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Call Phillip’s phone.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8960" y="2720181"/>
            <a:ext cx="292608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2138787"/>
            <a:ext cx="4215321" cy="2718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591672"/>
            <a:ext cx="4071965" cy="5576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613" y="1076325"/>
            <a:ext cx="7724775" cy="47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I’ve hurt my little toe!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9350" y="1836261"/>
            <a:ext cx="4305300" cy="405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113" y="561975"/>
            <a:ext cx="8105775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1350" y="1112415"/>
            <a:ext cx="2974826" cy="435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050" y="490538"/>
            <a:ext cx="68199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Monkey on a donkey!</a:t>
            </a:r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3300" y="2784951"/>
            <a:ext cx="2057400" cy="2156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804439"/>
            <a:ext cx="4649155" cy="3410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7" y="581719"/>
            <a:ext cx="3929090" cy="5592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7288" y="1762125"/>
            <a:ext cx="682942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9938" y="1472557"/>
            <a:ext cx="3062262" cy="3328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5" y="1924664"/>
            <a:ext cx="3852348" cy="3004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5" y="629299"/>
            <a:ext cx="3786214" cy="5495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757294"/>
            <a:ext cx="4012680" cy="3029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9" y="497973"/>
            <a:ext cx="4143404" cy="5862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5" y="1894552"/>
            <a:ext cx="4733860" cy="3177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74684"/>
            <a:ext cx="4143404" cy="59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6413" y="1748648"/>
            <a:ext cx="4691173" cy="3360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8553" y="728535"/>
            <a:ext cx="3946894" cy="5400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24846" y="2286000"/>
            <a:ext cx="449430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0603" y="191386"/>
            <a:ext cx="4522794" cy="6475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9422" y="2214555"/>
            <a:ext cx="5526937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527290"/>
            <a:ext cx="4071966" cy="57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9" y="1288242"/>
            <a:ext cx="4007440" cy="4141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7" y="611291"/>
            <a:ext cx="4071966" cy="573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1831567"/>
            <a:ext cx="2857520" cy="3194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33354"/>
            <a:ext cx="4143403" cy="5984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24</Words>
  <Application>Microsoft Office PowerPoint</Application>
  <PresentationFormat>On-screen Show (4:3)</PresentationFormat>
  <Paragraphs>6</Paragraphs>
  <Slides>49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Letters and Sounds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Where’s the whale?</vt:lpstr>
      <vt:lpstr>Slide 20</vt:lpstr>
      <vt:lpstr>Call Phillip’s phone.</vt:lpstr>
      <vt:lpstr>Slide 22</vt:lpstr>
      <vt:lpstr>Slide 23</vt:lpstr>
      <vt:lpstr>Slide 24</vt:lpstr>
      <vt:lpstr>I’ve hurt my little toe!</vt:lpstr>
      <vt:lpstr>Slide 26</vt:lpstr>
      <vt:lpstr>Slide 27</vt:lpstr>
      <vt:lpstr>Slide 28</vt:lpstr>
      <vt:lpstr>Monkey on a donkey!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Letters and Sounds</dc:title>
  <dc:creator>New User</dc:creator>
  <cp:lastModifiedBy>New User</cp:lastModifiedBy>
  <cp:revision>14</cp:revision>
  <dcterms:created xsi:type="dcterms:W3CDTF">2020-08-25T13:57:47Z</dcterms:created>
  <dcterms:modified xsi:type="dcterms:W3CDTF">2020-08-25T15:33:59Z</dcterms:modified>
</cp:coreProperties>
</file>