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5143500" type="screen16x9"/>
  <p:notesSz cx="6858000" cy="9144000"/>
  <p:embeddedFontLst>
    <p:embeddedFont>
      <p:font typeface="Playfair Display" panose="020B0604020202020204" charset="0"/>
      <p:regular r:id="rId11"/>
      <p:bold r:id="rId12"/>
      <p:italic r:id="rId13"/>
      <p:boldItalic r:id="rId14"/>
    </p:embeddedFont>
    <p:embeddedFont>
      <p:font typeface="Montserrat" panose="020B0604020202020204" charset="0"/>
      <p:regular r:id="rId15"/>
      <p:bold r:id="rId16"/>
      <p:italic r:id="rId17"/>
      <p:boldItalic r:id="rId18"/>
    </p:embeddedFont>
    <p:embeddedFont>
      <p:font typeface="Oleo Script" panose="020B0604020202020204" charset="0"/>
      <p:regular r:id="rId19"/>
      <p:bold r:id="rId20"/>
    </p:embeddedFont>
    <p:embeddedFont>
      <p:font typeface="Oswald" panose="020B0604020202020204" charset="0"/>
      <p:regular r:id="rId21"/>
      <p:bold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3" d="100"/>
          <a:sy n="143" d="100"/>
        </p:scale>
        <p:origin x="684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presProps" Target="presProp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101d874708c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101d874708c_0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fba708647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fba7086476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101d874708c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101d874708c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101d874708c_0_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101d874708c_0_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fba800382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fba800382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fba8003820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fba8003820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fba8003820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fba8003820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4286250" y="0"/>
            <a:ext cx="723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4358475" y="0"/>
            <a:ext cx="38532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sz="6800" b="1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sz="6800" b="1"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sz="6800" b="1"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sz="6800" b="1"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sz="6800" b="1"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sz="6800" b="1"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sz="6800" b="1"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sz="6800" b="1"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sz="6800" b="1"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344250" y="3550650"/>
            <a:ext cx="4910100" cy="577800"/>
          </a:xfrm>
          <a:prstGeom prst="rect">
            <a:avLst/>
          </a:prstGeom>
          <a:solidFill>
            <a:schemeClr val="dk2"/>
          </a:solidFill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sz="2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sz="2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sz="2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sz="2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sz="2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sz="2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sz="2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sz="2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sz="2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4"/>
        </a:solid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 rot="5400000">
            <a:off x="4550700" y="-498600"/>
            <a:ext cx="42600" cy="8455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311700" y="1234050"/>
            <a:ext cx="3999900" cy="333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2"/>
          </p:nvPr>
        </p:nvSpPr>
        <p:spPr>
          <a:xfrm>
            <a:off x="4832400" y="1234050"/>
            <a:ext cx="3999900" cy="333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3"/>
        </a:solid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endParaRPr/>
          </a:p>
        </p:txBody>
      </p:sp>
      <p:sp>
        <p:nvSpPr>
          <p:cNvPr id="37" name="Google Shape;37;p8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/>
          <p:nvPr/>
        </p:nvSpPr>
        <p:spPr>
          <a:xfrm>
            <a:off x="4572000" y="-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0" name="Google Shape;40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" name="Google Shape;41;p9"/>
          <p:cNvSpPr txBox="1">
            <a:spLocks noGrp="1"/>
          </p:cNvSpPr>
          <p:nvPr>
            <p:ph type="title"/>
          </p:nvPr>
        </p:nvSpPr>
        <p:spPr>
          <a:xfrm>
            <a:off x="265500" y="1081675"/>
            <a:ext cx="4045200" cy="1786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ubTitle" idx="1"/>
          </p:nvPr>
        </p:nvSpPr>
        <p:spPr>
          <a:xfrm>
            <a:off x="265500" y="2921401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>
                <a:highlight>
                  <a:schemeClr val="lt1"/>
                </a:highlight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lt1"/>
                </a:highlight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lt1"/>
                </a:highlight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lt1"/>
                </a:highlight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lt1"/>
                </a:highlight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lt1"/>
                </a:highlight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lt1"/>
                </a:highlight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lt1"/>
                </a:highlight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lt1"/>
                </a:highlight>
              </a:defRPr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highlight>
                  <a:schemeClr val="dk1"/>
                </a:highlight>
              </a:defRPr>
            </a:lvl1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 txBox="1">
            <a:spLocks noGrp="1"/>
          </p:cNvSpPr>
          <p:nvPr>
            <p:ph type="title" hasCustomPrompt="1"/>
          </p:nvPr>
        </p:nvSpPr>
        <p:spPr>
          <a:xfrm>
            <a:off x="311700" y="999925"/>
            <a:ext cx="8520600" cy="2146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r>
              <a:t>xx%</a:t>
            </a:r>
          </a:p>
        </p:txBody>
      </p:sp>
      <p:sp>
        <p:nvSpPr>
          <p:cNvPr id="50" name="Google Shape;50;p11"/>
          <p:cNvSpPr txBox="1">
            <a:spLocks noGrp="1"/>
          </p:cNvSpPr>
          <p:nvPr>
            <p:ph type="body" idx="1"/>
          </p:nvPr>
        </p:nvSpPr>
        <p:spPr>
          <a:xfrm>
            <a:off x="311700" y="32284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>
                <a:highlight>
                  <a:schemeClr val="dk1"/>
                </a:highlight>
              </a:defRPr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dk1"/>
                </a:highlight>
              </a:defRPr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dk1"/>
                </a:highlight>
              </a:defRPr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dk1"/>
                </a:highlight>
              </a:defRPr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dk1"/>
                </a:highlight>
              </a:defRPr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dk1"/>
                </a:highlight>
              </a:defRPr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dk1"/>
                </a:highlight>
              </a:defRPr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dk1"/>
                </a:highlight>
              </a:defRPr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dk1"/>
                </a:highlight>
              </a:defRPr>
            </a:lvl9pPr>
          </a:lstStyle>
          <a:p>
            <a:endParaRPr/>
          </a:p>
        </p:txBody>
      </p:sp>
      <p:sp>
        <p:nvSpPr>
          <p:cNvPr id="51" name="Google Shape;51;p11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pop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layfair Display"/>
              <a:buChar char="●"/>
              <a:defRPr sz="18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○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■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●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○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■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●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○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■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3"/>
          <p:cNvSpPr txBox="1">
            <a:spLocks noGrp="1"/>
          </p:cNvSpPr>
          <p:nvPr>
            <p:ph type="ctr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Just Talk</a:t>
            </a:r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344250" y="3550650"/>
            <a:ext cx="49101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Wellbeing committee 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>
            <a:spLocks noGrp="1"/>
          </p:cNvSpPr>
          <p:nvPr>
            <p:ph type="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Just talk 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COMPETITION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200"/>
              <a:t>The competition is based on </a:t>
            </a:r>
            <a:endParaRPr sz="42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200"/>
              <a:t>The 5 Steps to Wellbeing</a:t>
            </a:r>
            <a:endParaRPr sz="42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>
            <a:spLocks noGrp="1"/>
          </p:cNvSpPr>
          <p:nvPr>
            <p:ph type="title"/>
          </p:nvPr>
        </p:nvSpPr>
        <p:spPr>
          <a:xfrm>
            <a:off x="265500" y="95050"/>
            <a:ext cx="3325500" cy="629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TAKE NOTICE</a:t>
            </a:r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subTitle" idx="1"/>
          </p:nvPr>
        </p:nvSpPr>
        <p:spPr>
          <a:xfrm>
            <a:off x="138775" y="950550"/>
            <a:ext cx="4045200" cy="2809500"/>
          </a:xfrm>
          <a:prstGeom prst="rect">
            <a:avLst/>
          </a:prstGeom>
          <a:solidFill>
            <a:srgbClr val="6FA8DC"/>
          </a:solidFill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Create a picture/ painting, comic strip,poem or piece of music, that expresses how covid has made you feel &amp; tell us why you think your creation expresses how you feel in no more than 50 words</a:t>
            </a:r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9900" i="1">
              <a:latin typeface="Oleo Script"/>
              <a:ea typeface="Oleo Script"/>
              <a:cs typeface="Oleo Script"/>
              <a:sym typeface="Oleo Script"/>
            </a:endParaRPr>
          </a:p>
        </p:txBody>
      </p:sp>
      <p:pic>
        <p:nvPicPr>
          <p:cNvPr id="77" name="Google Shape;7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60947" y="2439075"/>
            <a:ext cx="2788404" cy="2214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71375" y="288954"/>
            <a:ext cx="2788400" cy="22133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>
            <a:spLocks noGrp="1"/>
          </p:cNvSpPr>
          <p:nvPr>
            <p:ph type="title"/>
          </p:nvPr>
        </p:nvSpPr>
        <p:spPr>
          <a:xfrm>
            <a:off x="265500" y="268425"/>
            <a:ext cx="4045200" cy="713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</a:t>
            </a:r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subTitle" idx="1"/>
          </p:nvPr>
        </p:nvSpPr>
        <p:spPr>
          <a:xfrm>
            <a:off x="265500" y="1267400"/>
            <a:ext cx="4045200" cy="3305700"/>
          </a:xfrm>
          <a:prstGeom prst="rect">
            <a:avLst/>
          </a:prstGeom>
          <a:solidFill>
            <a:srgbClr val="C9DAF8"/>
          </a:solidFill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Write a short essay or poem ( no more than 250 words ) about how different our post covid 19 lives might currently look if the internet had never been invented. </a:t>
            </a:r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11500" i="1"/>
          </a:p>
        </p:txBody>
      </p:sp>
      <p:pic>
        <p:nvPicPr>
          <p:cNvPr id="86" name="Google Shape;8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35402" y="1267408"/>
            <a:ext cx="4045200" cy="26862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BE ACTIVE                                           GIVE                                      </a:t>
            </a:r>
            <a:endParaRPr/>
          </a:p>
        </p:txBody>
      </p:sp>
      <p:sp>
        <p:nvSpPr>
          <p:cNvPr id="92" name="Google Shape;92;p18"/>
          <p:cNvSpPr txBox="1">
            <a:spLocks noGrp="1"/>
          </p:cNvSpPr>
          <p:nvPr>
            <p:ph type="body" idx="1"/>
          </p:nvPr>
        </p:nvSpPr>
        <p:spPr>
          <a:xfrm>
            <a:off x="311700" y="1234050"/>
            <a:ext cx="3999900" cy="3334800"/>
          </a:xfrm>
          <a:prstGeom prst="rect">
            <a:avLst/>
          </a:prstGeom>
          <a:solidFill>
            <a:srgbClr val="3C78D8"/>
          </a:solidFill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3000"/>
              <a:t>Design a</a:t>
            </a:r>
            <a:r>
              <a:rPr lang="en" sz="3100"/>
              <a:t>  fun 5 </a:t>
            </a:r>
            <a:r>
              <a:rPr lang="en" sz="3000"/>
              <a:t>minute game that helps you to be active, and can be played whilst socially distanced.</a:t>
            </a:r>
            <a:endParaRPr sz="3000"/>
          </a:p>
        </p:txBody>
      </p:sp>
      <p:sp>
        <p:nvSpPr>
          <p:cNvPr id="93" name="Google Shape;93;p18"/>
          <p:cNvSpPr txBox="1">
            <a:spLocks noGrp="1"/>
          </p:cNvSpPr>
          <p:nvPr>
            <p:ph type="body" idx="2"/>
          </p:nvPr>
        </p:nvSpPr>
        <p:spPr>
          <a:xfrm>
            <a:off x="4832400" y="1234050"/>
            <a:ext cx="3999900" cy="3334800"/>
          </a:xfrm>
          <a:prstGeom prst="rect">
            <a:avLst/>
          </a:prstGeom>
          <a:solidFill>
            <a:srgbClr val="00FFFF"/>
          </a:solidFill>
        </p:spPr>
        <p:txBody>
          <a:bodyPr spcFirstLastPara="1" wrap="square" lIns="91425" tIns="91425" rIns="91425" bIns="91425" anchor="t" anchorCtr="0">
            <a:normAutofit fontScale="85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2700"/>
              <a:t>Nominate someone you know ( a friend, family member or teacher ) who has done something kind for others during covid. Tell us in no more than 50 words. Why do you think they deserve to win our first ever ‘kindness’ award.</a:t>
            </a:r>
            <a:endParaRPr sz="27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 txBox="1">
            <a:spLocks noGrp="1"/>
          </p:cNvSpPr>
          <p:nvPr>
            <p:ph type="title"/>
          </p:nvPr>
        </p:nvSpPr>
        <p:spPr>
          <a:xfrm>
            <a:off x="88575" y="-333750"/>
            <a:ext cx="4045200" cy="1218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CONNECT</a:t>
            </a:r>
            <a:endParaRPr/>
          </a:p>
        </p:txBody>
      </p:sp>
      <p:sp>
        <p:nvSpPr>
          <p:cNvPr id="99" name="Google Shape;99;p19"/>
          <p:cNvSpPr txBox="1">
            <a:spLocks noGrp="1"/>
          </p:cNvSpPr>
          <p:nvPr>
            <p:ph type="subTitle" idx="1"/>
          </p:nvPr>
        </p:nvSpPr>
        <p:spPr>
          <a:xfrm>
            <a:off x="265500" y="1048925"/>
            <a:ext cx="4045200" cy="32181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/>
              <a:t>Create a catchy slogan or song about the importance  of looking out for your friends </a:t>
            </a:r>
            <a:endParaRPr sz="2500"/>
          </a:p>
        </p:txBody>
      </p:sp>
      <p:sp>
        <p:nvSpPr>
          <p:cNvPr id="100" name="Google Shape;100;p1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01" name="Google Shape;10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85626" y="884550"/>
            <a:ext cx="3935368" cy="3382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Remember…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DEADLINE: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26 November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HOMEWORK!!!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op">
  <a:themeElements>
    <a:clrScheme name="Pop">
      <a:dk1>
        <a:srgbClr val="F8E71C"/>
      </a:dk1>
      <a:lt1>
        <a:srgbClr val="FFFFFF"/>
      </a:lt1>
      <a:dk2>
        <a:srgbClr val="000000"/>
      </a:dk2>
      <a:lt2>
        <a:srgbClr val="D9D9D9"/>
      </a:lt2>
      <a:accent1>
        <a:srgbClr val="666666"/>
      </a:accent1>
      <a:accent2>
        <a:srgbClr val="483165"/>
      </a:accent2>
      <a:accent3>
        <a:srgbClr val="EB1E95"/>
      </a:accent3>
      <a:accent4>
        <a:srgbClr val="01AFD1"/>
      </a:accent4>
      <a:accent5>
        <a:srgbClr val="0F9D58"/>
      </a:accent5>
      <a:accent6>
        <a:srgbClr val="9C27B0"/>
      </a:accent6>
      <a:hlink>
        <a:srgbClr val="0F9D58"/>
      </a:hlink>
      <a:folHlink>
        <a:srgbClr val="0F9D5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187</Words>
  <Application>Microsoft Office PowerPoint</Application>
  <PresentationFormat>On-screen Show (16:9)</PresentationFormat>
  <Paragraphs>21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Playfair Display</vt:lpstr>
      <vt:lpstr>Montserrat</vt:lpstr>
      <vt:lpstr>Arial</vt:lpstr>
      <vt:lpstr>Oleo Script</vt:lpstr>
      <vt:lpstr>Oswald</vt:lpstr>
      <vt:lpstr>Pop</vt:lpstr>
      <vt:lpstr>Just Talk</vt:lpstr>
      <vt:lpstr>Just talk  COMPETITION</vt:lpstr>
      <vt:lpstr>The competition is based on  The 5 Steps to Wellbeing</vt:lpstr>
      <vt:lpstr>TAKE NOTICE</vt:lpstr>
      <vt:lpstr>learn</vt:lpstr>
      <vt:lpstr>BE ACTIVE                                           GIVE                                      </vt:lpstr>
      <vt:lpstr>CONNECT</vt:lpstr>
      <vt:lpstr>Remember…  DEADLINE:  26 November    HOMEWORK!!!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Just Talk</dc:title>
  <dc:creator>Head</dc:creator>
  <cp:lastModifiedBy>Inneke Luitingh</cp:lastModifiedBy>
  <cp:revision>1</cp:revision>
  <dcterms:modified xsi:type="dcterms:W3CDTF">2021-11-16T16:59:19Z</dcterms:modified>
</cp:coreProperties>
</file>