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256" r:id="rId2"/>
    <p:sldId id="257" r:id="rId3"/>
    <p:sldId id="302" r:id="rId4"/>
    <p:sldId id="300" r:id="rId5"/>
    <p:sldId id="301" r:id="rId6"/>
    <p:sldId id="259" r:id="rId7"/>
    <p:sldId id="303" r:id="rId8"/>
    <p:sldId id="261" r:id="rId9"/>
    <p:sldId id="304" r:id="rId10"/>
    <p:sldId id="263" r:id="rId11"/>
    <p:sldId id="264" r:id="rId12"/>
    <p:sldId id="265" r:id="rId13"/>
    <p:sldId id="305" r:id="rId14"/>
    <p:sldId id="267" r:id="rId15"/>
    <p:sldId id="306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98" r:id="rId35"/>
    <p:sldId id="299" r:id="rId36"/>
    <p:sldId id="288" r:id="rId37"/>
    <p:sldId id="289" r:id="rId38"/>
    <p:sldId id="290" r:id="rId39"/>
    <p:sldId id="291" r:id="rId40"/>
    <p:sldId id="293" r:id="rId41"/>
    <p:sldId id="294" r:id="rId42"/>
    <p:sldId id="296" r:id="rId43"/>
    <p:sldId id="295" r:id="rId44"/>
    <p:sldId id="292" r:id="rId45"/>
    <p:sldId id="297" r:id="rId4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F9ECC4-F0EF-47BE-ACA0-269269AA6596}" type="datetimeFigureOut">
              <a:rPr lang="en-GB" smtClean="0"/>
              <a:pPr/>
              <a:t>25/08/2020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E0F9E1-83EC-43AE-AB7F-2967EB9BC51C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0F9E1-83EC-43AE-AB7F-2967EB9BC51C}" type="slidenum">
              <a:rPr lang="en-GB" smtClean="0"/>
              <a:pPr/>
              <a:t>19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0F9E1-83EC-43AE-AB7F-2967EB9BC51C}" type="slidenum">
              <a:rPr lang="en-GB" smtClean="0"/>
              <a:pPr/>
              <a:t>33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57C74-23E7-4BE8-AEF0-93D558E49BFD}" type="datetimeFigureOut">
              <a:rPr lang="en-GB" smtClean="0"/>
              <a:pPr/>
              <a:t>25/08/2020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AACB0-B532-49C1-B189-C10B0DCE8DD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57C74-23E7-4BE8-AEF0-93D558E49BFD}" type="datetimeFigureOut">
              <a:rPr lang="en-GB" smtClean="0"/>
              <a:pPr/>
              <a:t>25/08/2020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AACB0-B532-49C1-B189-C10B0DCE8DD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57C74-23E7-4BE8-AEF0-93D558E49BFD}" type="datetimeFigureOut">
              <a:rPr lang="en-GB" smtClean="0"/>
              <a:pPr/>
              <a:t>25/08/2020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AACB0-B532-49C1-B189-C10B0DCE8DD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57C74-23E7-4BE8-AEF0-93D558E49BFD}" type="datetimeFigureOut">
              <a:rPr lang="en-GB" smtClean="0"/>
              <a:pPr/>
              <a:t>25/08/2020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AACB0-B532-49C1-B189-C10B0DCE8DD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57C74-23E7-4BE8-AEF0-93D558E49BFD}" type="datetimeFigureOut">
              <a:rPr lang="en-GB" smtClean="0"/>
              <a:pPr/>
              <a:t>25/08/2020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AACB0-B532-49C1-B189-C10B0DCE8DD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57C74-23E7-4BE8-AEF0-93D558E49BFD}" type="datetimeFigureOut">
              <a:rPr lang="en-GB" smtClean="0"/>
              <a:pPr/>
              <a:t>25/08/2020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AACB0-B532-49C1-B189-C10B0DCE8DD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57C74-23E7-4BE8-AEF0-93D558E49BFD}" type="datetimeFigureOut">
              <a:rPr lang="en-GB" smtClean="0"/>
              <a:pPr/>
              <a:t>25/08/2020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AACB0-B532-49C1-B189-C10B0DCE8DD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57C74-23E7-4BE8-AEF0-93D558E49BFD}" type="datetimeFigureOut">
              <a:rPr lang="en-GB" smtClean="0"/>
              <a:pPr/>
              <a:t>25/08/2020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AACB0-B532-49C1-B189-C10B0DCE8DD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57C74-23E7-4BE8-AEF0-93D558E49BFD}" type="datetimeFigureOut">
              <a:rPr lang="en-GB" smtClean="0"/>
              <a:pPr/>
              <a:t>25/08/2020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AACB0-B532-49C1-B189-C10B0DCE8DD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57C74-23E7-4BE8-AEF0-93D558E49BFD}" type="datetimeFigureOut">
              <a:rPr lang="en-GB" smtClean="0"/>
              <a:pPr/>
              <a:t>25/08/2020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AACB0-B532-49C1-B189-C10B0DCE8DD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57C74-23E7-4BE8-AEF0-93D558E49BFD}" type="datetimeFigureOut">
              <a:rPr lang="en-GB" smtClean="0"/>
              <a:pPr/>
              <a:t>25/08/2020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AACB0-B532-49C1-B189-C10B0DCE8DD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157C74-23E7-4BE8-AEF0-93D558E49BFD}" type="datetimeFigureOut">
              <a:rPr lang="en-GB" smtClean="0"/>
              <a:pPr/>
              <a:t>25/08/2020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9AACB0-B532-49C1-B189-C10B0DCE8DD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Letters and Sounds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Phase 3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7275" y="1184275"/>
            <a:ext cx="7029450" cy="448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Buzz the Bee!</a:t>
            </a:r>
            <a:endParaRPr lang="en-GB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6970" y="2922111"/>
            <a:ext cx="4290060" cy="1882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9900" y="2481263"/>
            <a:ext cx="3124200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38413" y="547688"/>
            <a:ext cx="4067175" cy="576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4825" y="42863"/>
            <a:ext cx="8134350" cy="677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Queen is quiet.</a:t>
            </a:r>
            <a:endParaRPr lang="en-GB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71987" y="1600200"/>
            <a:ext cx="320002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42863"/>
            <a:ext cx="8001000" cy="677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cheerful Church!</a:t>
            </a:r>
            <a:endParaRPr lang="en-GB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3950" y="1600200"/>
            <a:ext cx="343609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14525" y="1060450"/>
            <a:ext cx="5314950" cy="473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04975" y="438150"/>
            <a:ext cx="5734050" cy="598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4375" y="1022350"/>
            <a:ext cx="5175250" cy="481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Thin thing!</a:t>
            </a:r>
            <a:endParaRPr lang="en-GB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3720" y="1600200"/>
            <a:ext cx="137656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8175" y="261938"/>
            <a:ext cx="7867650" cy="633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King with a ring!</a:t>
            </a:r>
            <a:endParaRPr lang="en-GB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5210" y="1600200"/>
            <a:ext cx="431358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1858029"/>
            <a:ext cx="3507715" cy="3214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295302"/>
            <a:ext cx="4143403" cy="586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2963" y="1128713"/>
            <a:ext cx="7458075" cy="460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50" y="557213"/>
            <a:ext cx="4000500" cy="574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70075" y="1057275"/>
            <a:ext cx="5403850" cy="474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33650" y="628650"/>
            <a:ext cx="4076700" cy="560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7330" y="2143116"/>
            <a:ext cx="4840155" cy="2643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244641"/>
            <a:ext cx="4143403" cy="5957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250" y="866775"/>
            <a:ext cx="8191500" cy="512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4125" y="571500"/>
            <a:ext cx="40957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57513" y="2185988"/>
            <a:ext cx="3228975" cy="248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50" y="623888"/>
            <a:ext cx="4000500" cy="561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95638" y="2262188"/>
            <a:ext cx="2752725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47925" y="595313"/>
            <a:ext cx="4248150" cy="566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1934229"/>
            <a:ext cx="4150924" cy="2994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416279"/>
            <a:ext cx="4143404" cy="5824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04468" y="2214555"/>
            <a:ext cx="5335369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487449"/>
            <a:ext cx="4214842" cy="598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04468" y="2214555"/>
            <a:ext cx="5335369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62225" y="585788"/>
            <a:ext cx="4019550" cy="568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1975997"/>
            <a:ext cx="4516264" cy="3167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386444"/>
            <a:ext cx="4143404" cy="588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24846" y="2286000"/>
            <a:ext cx="4494308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10603" y="191386"/>
            <a:ext cx="4522794" cy="6475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20364" y="2071678"/>
            <a:ext cx="6058621" cy="2786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644339"/>
            <a:ext cx="4071965" cy="5878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250" y="633413"/>
            <a:ext cx="81915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6025" y="571500"/>
            <a:ext cx="41719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31766" y="2285992"/>
            <a:ext cx="4608049" cy="2714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227114"/>
            <a:ext cx="4500594" cy="6303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29</Words>
  <Application>Microsoft Office PowerPoint</Application>
  <PresentationFormat>On-screen Show (4:3)</PresentationFormat>
  <Paragraphs>9</Paragraphs>
  <Slides>45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6" baseType="lpstr">
      <vt:lpstr>Office Theme</vt:lpstr>
      <vt:lpstr>Letters and Sounds</vt:lpstr>
      <vt:lpstr>Slide 2</vt:lpstr>
      <vt:lpstr>Buzz the Bee!</vt:lpstr>
      <vt:lpstr>Slide 4</vt:lpstr>
      <vt:lpstr>Slide 5</vt:lpstr>
      <vt:lpstr>Slide 6</vt:lpstr>
      <vt:lpstr>The Queen is quiet.</vt:lpstr>
      <vt:lpstr>Slide 8</vt:lpstr>
      <vt:lpstr>The cheerful Church!</vt:lpstr>
      <vt:lpstr>Slide 10</vt:lpstr>
      <vt:lpstr>Slide 11</vt:lpstr>
      <vt:lpstr>Slide 12</vt:lpstr>
      <vt:lpstr>Thin thing!</vt:lpstr>
      <vt:lpstr>Slide 14</vt:lpstr>
      <vt:lpstr>The King with a ring!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Letters and Sounds</dc:title>
  <dc:creator>New User</dc:creator>
  <cp:lastModifiedBy>New User</cp:lastModifiedBy>
  <cp:revision>21</cp:revision>
  <dcterms:created xsi:type="dcterms:W3CDTF">2020-08-25T12:27:43Z</dcterms:created>
  <dcterms:modified xsi:type="dcterms:W3CDTF">2020-08-25T15:42:22Z</dcterms:modified>
</cp:coreProperties>
</file>